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5" r:id="rId5"/>
    <p:sldId id="264" r:id="rId6"/>
    <p:sldId id="263" r:id="rId7"/>
    <p:sldId id="261" r:id="rId8"/>
    <p:sldId id="269" r:id="rId9"/>
    <p:sldId id="274" r:id="rId10"/>
    <p:sldId id="275" r:id="rId11"/>
    <p:sldId id="271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46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6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0706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1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665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052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96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1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6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63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9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84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3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50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2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0FE114-6005-4E3A-A5C4-A271E6990E4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F20BF19-6DEB-40E2-8875-B21ABA3D6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10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28000">
              <a:srgbClr val="00206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B774-7B49-C1E2-00F4-7F072409D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94" y="452763"/>
            <a:ext cx="7412223" cy="1056442"/>
          </a:xfrm>
        </p:spPr>
        <p:txBody>
          <a:bodyPr>
            <a:normAutofit fontScale="90000"/>
          </a:bodyPr>
          <a:lstStyle/>
          <a:p>
            <a:r>
              <a:rPr lang="en-US" sz="6700" b="1" dirty="0" err="1"/>
              <a:t>ELIZabeth</a:t>
            </a:r>
            <a:r>
              <a:rPr lang="en-US" sz="6700" b="1" dirty="0"/>
              <a:t> </a:t>
            </a:r>
            <a:r>
              <a:rPr lang="en-US" sz="6700" b="1" dirty="0" err="1"/>
              <a:t>swann</a:t>
            </a:r>
            <a:endParaRPr lang="en-GB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DA53C-884A-167F-E07E-879F50FC5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18" y="2584961"/>
            <a:ext cx="6968058" cy="3661300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The Hydrogen powered (solar assisted) Zero Emission Water Transport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9400" b="1" dirty="0">
                <a:solidFill>
                  <a:schemeClr val="tx1"/>
                </a:solidFill>
              </a:rPr>
              <a:t>Z.E.W.T.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Presented by:    Leo Perrin (Youth Project Lead)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51CD72-0914-DC9E-3D1E-CAA818716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40" y="3532073"/>
            <a:ext cx="4770268" cy="271418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4FFA8C8-3230-BE25-EBBE-2892C8D8C144}"/>
              </a:ext>
            </a:extLst>
          </p:cNvPr>
          <p:cNvSpPr txBox="1">
            <a:spLocks/>
          </p:cNvSpPr>
          <p:nvPr/>
        </p:nvSpPr>
        <p:spPr>
          <a:xfrm>
            <a:off x="7338876" y="5582426"/>
            <a:ext cx="4598632" cy="11342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https://elizabethqueenseaswann.com/</a:t>
            </a:r>
          </a:p>
        </p:txBody>
      </p:sp>
    </p:spTree>
    <p:extLst>
      <p:ext uri="{BB962C8B-B14F-4D97-AF65-F5344CB8AC3E}">
        <p14:creationId xmlns:p14="http://schemas.microsoft.com/office/powerpoint/2010/main" val="189938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B774-7B49-C1E2-00F4-7F072409D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08592"/>
            <a:ext cx="8273988" cy="12212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/>
              <a:t>Why I’m passionate</a:t>
            </a:r>
            <a:br>
              <a:rPr lang="en-US" dirty="0"/>
            </a:br>
            <a:endParaRPr lang="en-GB" sz="31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DA53C-884A-167F-E07E-879F50FC5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79" y="1575195"/>
            <a:ext cx="4368800" cy="4159797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 enjoy a challenge. But, I’m more concerned to help build a secure future for generations to come.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If we are right, hydrogen could be part of the solution to tackle global warming.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We might set a benchmark that proves sustainable marine transport is practical.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 scale of this challenge is both  exciting and worth the effort.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A6B1562-6A5F-5947-546D-6970A3398EB2}"/>
              </a:ext>
            </a:extLst>
          </p:cNvPr>
          <p:cNvSpPr txBox="1">
            <a:spLocks/>
          </p:cNvSpPr>
          <p:nvPr/>
        </p:nvSpPr>
        <p:spPr>
          <a:xfrm>
            <a:off x="-72082" y="6458467"/>
            <a:ext cx="4598632" cy="3995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400" dirty="0">
                <a:solidFill>
                  <a:schemeClr val="tx1"/>
                </a:solidFill>
              </a:rPr>
              <a:t>https://elizabethqueenseaswann.com/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217EB-2081-E819-6B89-5BFA183DD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19" y="1575195"/>
            <a:ext cx="7289881" cy="45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5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6B933B-0090-93F5-E5AD-30B55BA50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73" y="2191715"/>
            <a:ext cx="6603071" cy="41813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E4B774-7B49-C1E2-00F4-7F072409D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7021" y="370169"/>
            <a:ext cx="6596185" cy="87001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Our future</a:t>
            </a:r>
            <a:endParaRPr lang="en-GB" sz="6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DA53C-884A-167F-E07E-879F50FC5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1159" y="6373024"/>
            <a:ext cx="5120821" cy="401309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https://elizabethqueenseaswann.com/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BCD331D-35BC-8C64-BC3E-86289F071F9C}"/>
              </a:ext>
            </a:extLst>
          </p:cNvPr>
          <p:cNvSpPr txBox="1">
            <a:spLocks/>
          </p:cNvSpPr>
          <p:nvPr/>
        </p:nvSpPr>
        <p:spPr>
          <a:xfrm>
            <a:off x="5878611" y="501997"/>
            <a:ext cx="4601820" cy="1476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ZERO CARBON  =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CLIMATE FRIENDLY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88EC6-F2FA-19DF-4646-13FD0ECBAF6B}"/>
              </a:ext>
            </a:extLst>
          </p:cNvPr>
          <p:cNvSpPr txBox="1"/>
          <p:nvPr/>
        </p:nvSpPr>
        <p:spPr>
          <a:xfrm>
            <a:off x="371230" y="1891397"/>
            <a:ext cx="43414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Having proved  the concept, we might move on to help develop yachts, ferries and cargo ships.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/>
              <a:t>We are keen to assist the maritime industry transition to sustainable hydrogen based fuels like methanol – for a clean transport future. </a:t>
            </a:r>
          </a:p>
          <a:p>
            <a:endParaRPr lang="en-US" sz="2000" b="1" dirty="0"/>
          </a:p>
          <a:p>
            <a:r>
              <a:rPr lang="en-US" sz="2000" b="1" dirty="0"/>
              <a:t>In line with the IMO’s and United Nations’ clean shipping targets.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9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B774-7B49-C1E2-00F4-7F072409D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082" y="107564"/>
            <a:ext cx="11558726" cy="10412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/>
              <a:t>Thank you for listening</a:t>
            </a:r>
            <a:endParaRPr lang="en-GB" sz="31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DA53C-884A-167F-E07E-879F50FC5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092" y="1548696"/>
            <a:ext cx="6096000" cy="163341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300" b="1" dirty="0">
                <a:solidFill>
                  <a:schemeClr val="tx1"/>
                </a:solidFill>
              </a:rPr>
              <a:t>Please help to make it happen. 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Contact me via our websites or using the email below.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F74D04-D698-B053-DBAA-17425502BFBA}"/>
              </a:ext>
            </a:extLst>
          </p:cNvPr>
          <p:cNvSpPr txBox="1">
            <a:spLocks/>
          </p:cNvSpPr>
          <p:nvPr/>
        </p:nvSpPr>
        <p:spPr>
          <a:xfrm>
            <a:off x="6547547" y="6264693"/>
            <a:ext cx="5394359" cy="6856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https://elizabethqueenseaswann.com/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4E64C-1E5A-B4C1-4EB8-9FFE1E0A4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3" y="3429000"/>
            <a:ext cx="5462954" cy="3209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6D18B7-C386-DE12-DA22-C79D6E0CC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35" y="1470542"/>
            <a:ext cx="4685673" cy="45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3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B774-7B49-C1E2-00F4-7F072409D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077" y="382769"/>
            <a:ext cx="7412223" cy="18746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/>
              <a:t>About me</a:t>
            </a:r>
            <a:br>
              <a:rPr lang="en-US" dirty="0"/>
            </a:br>
            <a:br>
              <a:rPr lang="en-US" dirty="0"/>
            </a:br>
            <a:endParaRPr lang="en-GB" sz="31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DA53C-884A-167F-E07E-879F50FC5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562" y="1698748"/>
            <a:ext cx="6513805" cy="477648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I’m 15, Sussex based, convenient to the Foundation’s workshops in Herstmonceux. I’m a United Nations ocean ambassador.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I’m the Youth Project Lead on the Elizabeth Swann EU Clean Water Mission.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 study engineering and maths at Bexhill college. I also program computers.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 am very concerned with the current climate crisis.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436E12E-1BD3-FE68-3118-4EC41EC85B06}"/>
              </a:ext>
            </a:extLst>
          </p:cNvPr>
          <p:cNvSpPr txBox="1">
            <a:spLocks/>
          </p:cNvSpPr>
          <p:nvPr/>
        </p:nvSpPr>
        <p:spPr>
          <a:xfrm>
            <a:off x="7413410" y="5592931"/>
            <a:ext cx="4598632" cy="11342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https://elizabethqueenseaswann.com/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1B6BE2-6184-CF90-C641-5C5FA2B80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08" y="1537714"/>
            <a:ext cx="4632446" cy="44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6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B774-7B49-C1E2-00F4-7F072409D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160" y="0"/>
            <a:ext cx="9667783" cy="1670224"/>
          </a:xfrm>
        </p:spPr>
        <p:txBody>
          <a:bodyPr>
            <a:normAutofit/>
          </a:bodyPr>
          <a:lstStyle/>
          <a:p>
            <a:pPr algn="ctr"/>
            <a:r>
              <a:rPr lang="en-US" sz="6700" b="1" dirty="0"/>
              <a:t> the </a:t>
            </a:r>
            <a:r>
              <a:rPr lang="en-US" sz="6700" b="1" dirty="0" err="1"/>
              <a:t>elizabeth</a:t>
            </a:r>
            <a:r>
              <a:rPr lang="en-US" sz="6700" b="1" dirty="0"/>
              <a:t> </a:t>
            </a:r>
            <a:r>
              <a:rPr lang="en-US" sz="6700" b="1" dirty="0" err="1"/>
              <a:t>swann</a:t>
            </a:r>
            <a:br>
              <a:rPr lang="en-US" dirty="0"/>
            </a:br>
            <a:endParaRPr lang="en-GB" sz="31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DA53C-884A-167F-E07E-879F50FC5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74" y="1748627"/>
            <a:ext cx="5551305" cy="3888665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chemeClr val="tx1"/>
                </a:solidFill>
              </a:rPr>
              <a:t>The Elizabeth Swann is a 44 meter hydrogen powered trimaran with assistance from 370 square meters of solar panel capable of tracking the sun.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The picture is of a 1/200 scale model of the vessel.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CBC0353-0CC6-306D-A10D-FF27E00535E2}"/>
              </a:ext>
            </a:extLst>
          </p:cNvPr>
          <p:cNvSpPr txBox="1">
            <a:spLocks/>
          </p:cNvSpPr>
          <p:nvPr/>
        </p:nvSpPr>
        <p:spPr>
          <a:xfrm>
            <a:off x="726311" y="5526814"/>
            <a:ext cx="4598632" cy="11342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https://elizabethqueenseaswann.com/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6F4BDF-AD84-A96E-7D43-B6A41B658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7935"/>
            <a:ext cx="5723764" cy="45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9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3CAC8E-0C0E-67BD-9FA2-809733E73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72" y="2192569"/>
            <a:ext cx="6054570" cy="3604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E4B774-7B49-C1E2-00F4-7F072409D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55" y="179754"/>
            <a:ext cx="11225002" cy="161778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WHY HYDROGEN (METHANOL) ?</a:t>
            </a:r>
            <a:br>
              <a:rPr lang="en-US" dirty="0"/>
            </a:br>
            <a:endParaRPr lang="en-GB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DA53C-884A-167F-E07E-879F50FC5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468" y="1797539"/>
            <a:ext cx="4896020" cy="4789561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Hydrogen represents sustainable energy from nature. Combined with CO2 it makes methanol, a liquid fuel for transportation.</a:t>
            </a:r>
          </a:p>
          <a:p>
            <a:endParaRPr lang="en-US" sz="2600" b="1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We can make hydrogen from water (H2O) using renewable electricity from wind turbines.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4C5BAB7-7F99-6706-0F2F-BDB815426B94}"/>
              </a:ext>
            </a:extLst>
          </p:cNvPr>
          <p:cNvSpPr txBox="1">
            <a:spLocks/>
          </p:cNvSpPr>
          <p:nvPr/>
        </p:nvSpPr>
        <p:spPr>
          <a:xfrm>
            <a:off x="7430610" y="5723730"/>
            <a:ext cx="4598632" cy="11342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https://elizabethqueenseaswann.com/</a:t>
            </a:r>
          </a:p>
        </p:txBody>
      </p:sp>
    </p:spTree>
    <p:extLst>
      <p:ext uri="{BB962C8B-B14F-4D97-AF65-F5344CB8AC3E}">
        <p14:creationId xmlns:p14="http://schemas.microsoft.com/office/powerpoint/2010/main" val="351886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B774-7B49-C1E2-00F4-7F072409D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5845" y="0"/>
            <a:ext cx="7288566" cy="15969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/>
              <a:t>OUR EU mission</a:t>
            </a:r>
            <a:br>
              <a:rPr lang="en-US" dirty="0"/>
            </a:br>
            <a:endParaRPr lang="en-GB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DA53C-884A-167F-E07E-879F50FC5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978" y="991613"/>
            <a:ext cx="7391400" cy="3258015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The Elizabeth Swann project became an official EU Water Mission in 2023. The aim of which is to clean up rivers, seas and oceans. By introducing a hydrogen powered vessel that is zero carbon, we are showing the world that clean marine transport is practical.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685F68-F73E-2A4D-4CA9-3C40129345FA}"/>
              </a:ext>
            </a:extLst>
          </p:cNvPr>
          <p:cNvSpPr txBox="1">
            <a:spLocks/>
          </p:cNvSpPr>
          <p:nvPr/>
        </p:nvSpPr>
        <p:spPr>
          <a:xfrm>
            <a:off x="6989685" y="5605762"/>
            <a:ext cx="4598632" cy="11342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https://elizabethqueenseaswann.com/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5B57B-B41E-A9B6-1827-69ACD912D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34" y="4249628"/>
            <a:ext cx="6317199" cy="159692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ADBFC5C-F016-256F-E497-E00ADE7A2F9E}"/>
              </a:ext>
            </a:extLst>
          </p:cNvPr>
          <p:cNvSpPr txBox="1">
            <a:spLocks/>
          </p:cNvSpPr>
          <p:nvPr/>
        </p:nvSpPr>
        <p:spPr>
          <a:xfrm>
            <a:off x="216304" y="4070401"/>
            <a:ext cx="4986012" cy="2208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The International Maritime Organization (IMO) has set targets for marine transport to be 50% zero emission by 2050.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We might show this is possible.</a:t>
            </a:r>
          </a:p>
        </p:txBody>
      </p:sp>
    </p:spTree>
    <p:extLst>
      <p:ext uri="{BB962C8B-B14F-4D97-AF65-F5344CB8AC3E}">
        <p14:creationId xmlns:p14="http://schemas.microsoft.com/office/powerpoint/2010/main" val="226700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D6F9E5-3D3E-DC58-7B42-657B09549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8197" y="2342239"/>
            <a:ext cx="5762734" cy="34593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E4B774-7B49-C1E2-00F4-7F072409D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2998" y="233184"/>
            <a:ext cx="4552764" cy="18746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b="1" dirty="0"/>
              <a:t>J</a:t>
            </a:r>
            <a:r>
              <a:rPr lang="en-US" sz="9600" b="1" dirty="0"/>
              <a:t>V</a:t>
            </a:r>
            <a:r>
              <a:rPr lang="en-US" sz="8900" b="1" dirty="0"/>
              <a:t>H</a:t>
            </a:r>
            <a:r>
              <a:rPr lang="en-US" sz="7300" b="1" dirty="0"/>
              <a:t>2</a:t>
            </a:r>
            <a:br>
              <a:rPr lang="en-US" dirty="0"/>
            </a:br>
            <a:endParaRPr lang="en-GB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DA53C-884A-167F-E07E-879F50FC5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134" y="357080"/>
            <a:ext cx="5637319" cy="5815424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150 years ago in 1874, Jules Verne predicted that the world would one day be run on hydrogen.</a:t>
            </a:r>
          </a:p>
          <a:p>
            <a:endParaRPr lang="en-US" sz="11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Jules Verne also wrote a book called </a:t>
            </a:r>
            <a:r>
              <a:rPr lang="en-US" sz="2400" b="1" i="1" dirty="0">
                <a:solidFill>
                  <a:schemeClr val="tx1"/>
                </a:solidFill>
              </a:rPr>
              <a:t>“Around the World in 80 Days.”</a:t>
            </a:r>
          </a:p>
          <a:p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The ‘JVH2 Trophy’ is named in </a:t>
            </a:r>
            <a:r>
              <a:rPr lang="en-US" sz="2400" b="1" dirty="0" err="1">
                <a:solidFill>
                  <a:schemeClr val="tx1"/>
                </a:solidFill>
              </a:rPr>
              <a:t>honour</a:t>
            </a:r>
            <a:r>
              <a:rPr lang="en-US" sz="2400" b="1" dirty="0">
                <a:solidFill>
                  <a:schemeClr val="tx1"/>
                </a:solidFill>
              </a:rPr>
              <a:t> of Verne’s predictions. We will be entering the vessel to compete for the Jules Verne Hydrogen Trophy.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This Trophy is to be awarded to the fastest hydrogen powered ship to go around the world in under 80 days.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8A49A15-0CCF-D13B-E653-018A10703AAF}"/>
              </a:ext>
            </a:extLst>
          </p:cNvPr>
          <p:cNvSpPr txBox="1">
            <a:spLocks/>
          </p:cNvSpPr>
          <p:nvPr/>
        </p:nvSpPr>
        <p:spPr>
          <a:xfrm>
            <a:off x="6632716" y="6233094"/>
            <a:ext cx="5135213" cy="547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https://elizabethqueenseaswann.com/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BEC4D94-7967-6FA5-C340-547A1819BEF9}"/>
              </a:ext>
            </a:extLst>
          </p:cNvPr>
          <p:cNvSpPr txBox="1">
            <a:spLocks/>
          </p:cNvSpPr>
          <p:nvPr/>
        </p:nvSpPr>
        <p:spPr>
          <a:xfrm>
            <a:off x="251390" y="5847305"/>
            <a:ext cx="3151572" cy="7715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https://jules-verne.org/</a:t>
            </a:r>
          </a:p>
        </p:txBody>
      </p:sp>
    </p:spTree>
    <p:extLst>
      <p:ext uri="{BB962C8B-B14F-4D97-AF65-F5344CB8AC3E}">
        <p14:creationId xmlns:p14="http://schemas.microsoft.com/office/powerpoint/2010/main" val="365403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B774-7B49-C1E2-00F4-7F072409D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36" y="-46268"/>
            <a:ext cx="11152326" cy="10416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/>
              <a:t>1/20</a:t>
            </a:r>
            <a:r>
              <a:rPr lang="en-US" sz="6700" b="1" baseline="30000" dirty="0"/>
              <a:t>th</a:t>
            </a:r>
            <a:r>
              <a:rPr lang="en-US" sz="6700" b="1" dirty="0"/>
              <a:t> model  </a:t>
            </a:r>
            <a:r>
              <a:rPr lang="en-US" sz="3100" b="1" dirty="0"/>
              <a:t>–   </a:t>
            </a:r>
            <a:r>
              <a:rPr lang="en-US" sz="4400" b="1" dirty="0"/>
              <a:t>radio controlled</a:t>
            </a:r>
            <a:endParaRPr lang="en-GB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DA53C-884A-167F-E07E-879F50FC5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36" y="5926666"/>
            <a:ext cx="5131825" cy="1067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 are currently working on this 1:20 scale - fully working - concept model.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9DCC81F-C8A7-7FC8-779C-A1843C5B4DAF}"/>
              </a:ext>
            </a:extLst>
          </p:cNvPr>
          <p:cNvSpPr txBox="1">
            <a:spLocks/>
          </p:cNvSpPr>
          <p:nvPr/>
        </p:nvSpPr>
        <p:spPr>
          <a:xfrm>
            <a:off x="7395100" y="5616639"/>
            <a:ext cx="4598632" cy="11342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https://elizabethqueenseaswann.com/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B1166-D2A6-2A43-0BA7-82926FC84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40" y="1183783"/>
            <a:ext cx="4050182" cy="4887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11A2D-E9D8-A843-B9BD-0F8268C64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7" y="1183783"/>
            <a:ext cx="7449323" cy="4554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B7B27A-35C9-6943-3A45-AF2553CE5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43" y="3876018"/>
            <a:ext cx="3969220" cy="230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1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771FFF-D979-F72E-93D3-482328BE4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1" y="1256146"/>
            <a:ext cx="4495060" cy="4438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D6F9E5-3D3E-DC58-7B42-657B09549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9052" y="1256146"/>
            <a:ext cx="6238763" cy="4763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E4B774-7B49-C1E2-00F4-7F072409D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0241" y="-33779"/>
            <a:ext cx="6979094" cy="1182575"/>
          </a:xfrm>
        </p:spPr>
        <p:txBody>
          <a:bodyPr>
            <a:normAutofit/>
          </a:bodyPr>
          <a:lstStyle/>
          <a:p>
            <a:pPr algn="ctr"/>
            <a:r>
              <a:rPr lang="en-US" sz="6700" b="1" dirty="0"/>
              <a:t>OUR TEST TANK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DA53C-884A-167F-E07E-879F50FC5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635" y="5909639"/>
            <a:ext cx="5381580" cy="109609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This is the world’s smallest water basin, seen here with another ship being tested.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1DACE2B-8615-0863-F0AB-432AD4636963}"/>
              </a:ext>
            </a:extLst>
          </p:cNvPr>
          <p:cNvSpPr txBox="1">
            <a:spLocks/>
          </p:cNvSpPr>
          <p:nvPr/>
        </p:nvSpPr>
        <p:spPr>
          <a:xfrm>
            <a:off x="7309401" y="5601853"/>
            <a:ext cx="4598632" cy="11342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https://elizabethqueenseaswann.com/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87A658-A1E0-1DC0-F256-CAF3B85353AC}"/>
              </a:ext>
            </a:extLst>
          </p:cNvPr>
          <p:cNvSpPr txBox="1"/>
          <p:nvPr/>
        </p:nvSpPr>
        <p:spPr>
          <a:xfrm>
            <a:off x="5571215" y="5278688"/>
            <a:ext cx="610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The facility helps </a:t>
            </a:r>
            <a:r>
              <a:rPr lang="en-US" b="1" dirty="0"/>
              <a:t>us </a:t>
            </a:r>
            <a:r>
              <a:rPr lang="en-US" sz="1800" b="1" dirty="0">
                <a:solidFill>
                  <a:schemeClr val="tx1"/>
                </a:solidFill>
              </a:rPr>
              <a:t>improve seakeeping and reduce hull drag, to be more efficient - so using less fuel.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2AB78-EF65-6EC3-0C1F-354872A1EE57}"/>
              </a:ext>
            </a:extLst>
          </p:cNvPr>
          <p:cNvSpPr txBox="1"/>
          <p:nvPr/>
        </p:nvSpPr>
        <p:spPr>
          <a:xfrm>
            <a:off x="6899084" y="286650"/>
            <a:ext cx="4447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We can create hurricane sea conditions using these fans.</a:t>
            </a:r>
          </a:p>
        </p:txBody>
      </p:sp>
    </p:spTree>
    <p:extLst>
      <p:ext uri="{BB962C8B-B14F-4D97-AF65-F5344CB8AC3E}">
        <p14:creationId xmlns:p14="http://schemas.microsoft.com/office/powerpoint/2010/main" val="215514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D6F9E5-3D3E-DC58-7B42-657B09549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5458" y="140390"/>
            <a:ext cx="5686667" cy="3194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E4B774-7B49-C1E2-00F4-7F072409D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9528" y="204001"/>
            <a:ext cx="6604986" cy="2476712"/>
          </a:xfrm>
        </p:spPr>
        <p:txBody>
          <a:bodyPr>
            <a:normAutofit/>
          </a:bodyPr>
          <a:lstStyle/>
          <a:p>
            <a:pPr algn="ctr"/>
            <a:r>
              <a:rPr lang="en-US" sz="6700" b="1" dirty="0"/>
              <a:t>INSPIRATION</a:t>
            </a:r>
            <a:br>
              <a:rPr lang="en-US" dirty="0"/>
            </a:br>
            <a:r>
              <a:rPr lang="en-US" sz="1600" dirty="0"/>
              <a:t>  </a:t>
            </a:r>
            <a:br>
              <a:rPr lang="en-US" dirty="0"/>
            </a:br>
            <a:r>
              <a:rPr lang="en-US" sz="3600" b="1" dirty="0"/>
              <a:t>PLANET </a:t>
            </a:r>
            <a:r>
              <a:rPr lang="en-US" sz="3600" b="1" dirty="0" err="1"/>
              <a:t>SOlar</a:t>
            </a:r>
            <a:r>
              <a:rPr lang="en-US" sz="3600" b="1" dirty="0"/>
              <a:t> - 2012</a:t>
            </a:r>
            <a:br>
              <a:rPr lang="en-US" sz="3600" b="1" dirty="0"/>
            </a:br>
            <a:r>
              <a:rPr lang="en-US" sz="3600" b="1" dirty="0"/>
              <a:t> </a:t>
            </a:r>
            <a:r>
              <a:rPr lang="en-US" sz="3100" dirty="0">
                <a:solidFill>
                  <a:schemeClr val="tx1"/>
                </a:solidFill>
              </a:rPr>
              <a:t>1</a:t>
            </a:r>
            <a:r>
              <a:rPr lang="en-US" sz="3100" baseline="30000" dirty="0">
                <a:solidFill>
                  <a:schemeClr val="tx1"/>
                </a:solidFill>
              </a:rPr>
              <a:t>ST</a:t>
            </a:r>
            <a:r>
              <a:rPr lang="en-US" sz="3100" dirty="0">
                <a:solidFill>
                  <a:schemeClr val="tx1"/>
                </a:solidFill>
              </a:rPr>
              <a:t> World </a:t>
            </a:r>
            <a:r>
              <a:rPr lang="en-US" sz="3100" dirty="0" err="1">
                <a:solidFill>
                  <a:schemeClr val="tx1"/>
                </a:solidFill>
              </a:rPr>
              <a:t>pv</a:t>
            </a:r>
            <a:r>
              <a:rPr lang="en-US" sz="3100" dirty="0">
                <a:solidFill>
                  <a:schemeClr val="tx1"/>
                </a:solidFill>
              </a:rPr>
              <a:t> Navigation</a:t>
            </a:r>
            <a:endParaRPr lang="en-GB" sz="31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DA53C-884A-167F-E07E-879F50FC5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75" y="3378772"/>
            <a:ext cx="5541092" cy="150551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CABLE &amp; WIRELESS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Diesel Circumnavigation 1998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290B35B-B5EE-FE46-E3A3-17DD6FD9D26C}"/>
              </a:ext>
            </a:extLst>
          </p:cNvPr>
          <p:cNvSpPr txBox="1">
            <a:spLocks/>
          </p:cNvSpPr>
          <p:nvPr/>
        </p:nvSpPr>
        <p:spPr>
          <a:xfrm>
            <a:off x="7493493" y="5666071"/>
            <a:ext cx="4598632" cy="11342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https://elizabethqueenseaswann.com/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6DD65-9AD1-218D-9B9F-0570344BF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52" y="3448403"/>
            <a:ext cx="6276073" cy="2716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20CA6A-E96A-7528-E210-A8257927D878}"/>
              </a:ext>
            </a:extLst>
          </p:cNvPr>
          <p:cNvSpPr txBox="1"/>
          <p:nvPr/>
        </p:nvSpPr>
        <p:spPr>
          <a:xfrm>
            <a:off x="352560" y="5204406"/>
            <a:ext cx="50384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We aim to prove that a hydrogen powered craft might outperform a diesel ship – long distance. And beat the solar record.</a:t>
            </a:r>
          </a:p>
        </p:txBody>
      </p:sp>
    </p:spTree>
    <p:extLst>
      <p:ext uri="{BB962C8B-B14F-4D97-AF65-F5344CB8AC3E}">
        <p14:creationId xmlns:p14="http://schemas.microsoft.com/office/powerpoint/2010/main" val="165137180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1155</TotalTime>
  <Words>693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Slice</vt:lpstr>
      <vt:lpstr>ELIZabeth swann</vt:lpstr>
      <vt:lpstr>About me  </vt:lpstr>
      <vt:lpstr> the elizabeth swann </vt:lpstr>
      <vt:lpstr>WHY HYDROGEN (METHANOL) ? </vt:lpstr>
      <vt:lpstr>OUR EU mission </vt:lpstr>
      <vt:lpstr>JVH2 </vt:lpstr>
      <vt:lpstr>1/20th model  –   radio controlled</vt:lpstr>
      <vt:lpstr>OUR TEST TANK</vt:lpstr>
      <vt:lpstr>INSPIRATION    PLANET SOlar - 2012  1ST World pv Navigation</vt:lpstr>
      <vt:lpstr>Why I’m passionate </vt:lpstr>
      <vt:lpstr>Our future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ELIZabeth swann</dc:title>
  <dc:creator>Bluebird Marine</dc:creator>
  <cp:lastModifiedBy>Bluebird Marine</cp:lastModifiedBy>
  <cp:revision>92</cp:revision>
  <dcterms:created xsi:type="dcterms:W3CDTF">2022-11-18T12:32:51Z</dcterms:created>
  <dcterms:modified xsi:type="dcterms:W3CDTF">2024-06-03T17:00:42Z</dcterms:modified>
</cp:coreProperties>
</file>